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1F44-4210-4077-BFDC-E2EAAB4501B5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F33F-141D-40AB-A56E-847A5FCF9DC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err="1" smtClean="0"/>
              <a:t>اصابات</a:t>
            </a:r>
            <a:r>
              <a:rPr lang="ar-IQ" dirty="0" smtClean="0"/>
              <a:t> البلعوم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err="1" smtClean="0"/>
              <a:t>ملاحضات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dell\Dropbox\PC\Documents\IMG_20241108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0"/>
            <a:ext cx="4929190" cy="677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ell\Dropbox\PC\Documents\IMG_20241108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971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ell\Dropbox\PC\Documents\IMG_20241108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513" y="0"/>
            <a:ext cx="4989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ell\Dropbox\PC\Documents\IMG_20241108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77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dell\Dropbox\PC\Documents\IMG_20241108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513" y="0"/>
            <a:ext cx="4989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dell\Dropbox\PC\Documents\IMG_20241108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0"/>
            <a:ext cx="5143504" cy="7069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عرض على الشاشة (3:4)‏</PresentationFormat>
  <Paragraphs>2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اصابات البلعوم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اصابات البلعوم </dc:title>
  <dc:creator>dell</dc:creator>
  <cp:lastModifiedBy>dell</cp:lastModifiedBy>
  <cp:revision>5</cp:revision>
  <dcterms:created xsi:type="dcterms:W3CDTF">2024-11-07T23:13:31Z</dcterms:created>
  <dcterms:modified xsi:type="dcterms:W3CDTF">2024-11-07T23:22:37Z</dcterms:modified>
</cp:coreProperties>
</file>